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9" r:id="rId2"/>
    <p:sldId id="305" r:id="rId3"/>
    <p:sldId id="295" r:id="rId4"/>
    <p:sldId id="293" r:id="rId5"/>
    <p:sldId id="294" r:id="rId6"/>
    <p:sldId id="290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C85D-F702-445D-B1F8-A52C2D526CBD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BF1F-FEB1-450E-890E-5CFDD39D0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35F6-78B4-458E-8C9C-C42DDB90EC80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8E26-387C-4518-82AE-39262B2D1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A0DC-9736-41BF-A5FA-404F54936538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D76F-65D5-4F11-9C50-A6942F6B87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D9D9-E94D-487E-89D1-E686FBB0C015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527E-6C9F-49B3-B187-B4A93DB302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C1BA-FF44-4A30-B89A-2410FF368AA6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1E06-7160-48A4-ABFB-538053476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EC77-0C3D-47AA-B8D9-A3D8959797C7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611E9-DB7A-4EB7-8ADA-791CF992C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4390-EA3E-4ACD-A40A-F3DC654559D0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CBE1-5CA2-4403-A36D-2FDCBEDA6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A3C7-5073-42F2-9682-1099F057CCAC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858F-628E-4953-892C-3BD015957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BBE5-C173-41A5-A48E-ACE437FF91B9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F27C-C118-41A8-94F5-DC6851F5E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1988-13A7-4599-A122-7D01DF04B851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C222-A115-40BC-BAAA-29EA02CC7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7D36-0F06-47F5-94EC-537E177DD6F9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1DAD-2DF0-49CB-A855-41A2328CA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F298A-8370-45E5-AB2E-2BC4C90DD615}" type="datetimeFigureOut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E909E-7FB5-4B22-B914-D4A0EEB0FE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08113" y="1746250"/>
            <a:ext cx="7735887" cy="2854325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В чем опасность пиратства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 и почему не стоит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дружить с ворами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58925" y="107950"/>
            <a:ext cx="7585075" cy="14081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1C:Предприятие 8.3.</a:t>
            </a:r>
            <a:b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Версия для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обучения программированию</a:t>
            </a:r>
            <a:endParaRPr lang="ru-RU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220913"/>
            <a:ext cx="492125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Версия для обучения программированию – доступное решение для широкого круга пользователей, которые хотят познакомиться с системой программ "1С:Предприятие 8" и научиться приемам конфигурирования: созданию и изменению структуры метаданных, написанию программных модулей, разработке диалогов и интерфейсов, администрированию прикладных решений на платформе "1С:Предприятие 8".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13" y="2549525"/>
            <a:ext cx="342423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06550" y="0"/>
            <a:ext cx="7537450" cy="14081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Бесплатный доступ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к 1С:ИТС </a:t>
            </a:r>
            <a: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для студентов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2675" y="1666875"/>
            <a:ext cx="63563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бухгалтерские журналы (в том числе архивы за прошлые периоды);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методические пособия по технологической платформе "1С:Предприятие 8"; 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методические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пособия по прикладным решениям "1С:Бухгалтерия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8",   "1С:Управление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торговлей 8", "1С:Зарплата и управление персоналом 8",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1С:Документооборот 8", "1С:Управление небольшой фирмой 8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Помимо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электронных ресурсов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доступна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печатная продукция издательства "1С-Паблишинг", разработанная самими учебными заведениями.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8" y="4376738"/>
            <a:ext cx="1903412" cy="1901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785938"/>
            <a:ext cx="87249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244600"/>
            <a:ext cx="6410325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288" y="157163"/>
            <a:ext cx="10048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050" y="2463800"/>
            <a:ext cx="9144000" cy="14081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55800" y="315913"/>
            <a:ext cx="6742113" cy="1163637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Интеллектуальная собственность 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5800" y="1479550"/>
            <a:ext cx="7186613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 Это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продукт интеллектуальной деятельности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,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творчества человека или группы людей.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Одним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из видов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интеллектуальной собственности является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создание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программ для электронных вычислительных машин.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Таким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образом, сама программа является интеллектуальной собственностью разработчика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Права на интеллектуальную собственность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защищают различные международные нормативно правовые акты.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3" y="4581525"/>
            <a:ext cx="1982787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71675" y="157163"/>
            <a:ext cx="7061200" cy="154781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Пиратство – против экономики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9100" y="1317625"/>
            <a:ext cx="7343775" cy="3387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404040"/>
                </a:solidFill>
                <a:latin typeface="Calibri" pitchFamily="34" charset="0"/>
              </a:rPr>
              <a:t>  Обеспечение правопорядка в области интеллектуальной собственности является основой нормального экономического развития любого современного государства.     </a:t>
            </a:r>
          </a:p>
          <a:p>
            <a:endParaRPr lang="ru-RU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404040"/>
                </a:solidFill>
                <a:latin typeface="Calibri" pitchFamily="34" charset="0"/>
              </a:rPr>
              <a:t>  Это значит, что пока в интернете процветает противозаконная деятельность по распространению нелицензионного программного обеспечения и других объектов интеллектуальной собственности – ни внутренних, ни внешних инвестиций в развитие соответствующих отраслей можно не ожидать. А можно ожидать – снижение рентабельности в результате утраченной прибыли, сокращение зарплат и количества рабочих мест – </a:t>
            </a: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Вы думаете это Вас не касается?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9750" y="5284788"/>
            <a:ext cx="69199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Как вы считаете, как много из Вас тех,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кто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в будущем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будет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получать доход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по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результатам своей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интеллектуальной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деятельности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6325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97050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Пиратство = воровство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163" y="1255713"/>
            <a:ext cx="705485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 млн. россиян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трудятся на предприятиях, ведущих деятельность в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-сфере. Благополучие данных компаний, а соответственно и всех трудящихся в них – зависит от сознательности пользователей и общей борьбы с нарушением авторских прав.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Пират – это не Робин Гуд, который ворует у богатых и отдает бедным. Это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банальный вор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, который ворует у миллиона соотечественников. Ради острых ощущений? Нет, ради собственных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корыстных целей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 собрать личные данные благодарных пользователей.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Поддерживая пиратов не удивляйтесь наличию информации о Вас в базах различных мошеннических организаций и утечке, в том числе и результатов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ВАШЕЙ интеллектуальной деятельности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, с целью заработка денежных средств.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917950"/>
            <a:ext cx="1811338" cy="181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95425" y="157163"/>
            <a:ext cx="7648575" cy="153511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Пиратство – это преступление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8850" y="1908175"/>
            <a:ext cx="61436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Пиратство является серьезным преступлением. Наказание за такого рода преступления, в зависимости от ущерба, который они нанесли правообладателю и обществу – может достигать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до 6 лет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реального заключения. Также существует и административная ответственность в виде обязательных работ и выплаты штрафа.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4237038"/>
            <a:ext cx="1998663" cy="1998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736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Это кодекс пирата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435" name="Группа 7"/>
          <p:cNvGrpSpPr>
            <a:grpSpLocks/>
          </p:cNvGrpSpPr>
          <p:nvPr/>
        </p:nvGrpSpPr>
        <p:grpSpPr bwMode="auto">
          <a:xfrm>
            <a:off x="3100388" y="1587500"/>
            <a:ext cx="2943225" cy="4714875"/>
            <a:chOff x="3099734" y="920519"/>
            <a:chExt cx="2944525" cy="4715431"/>
          </a:xfrm>
        </p:grpSpPr>
        <p:pic>
          <p:nvPicPr>
            <p:cNvPr id="18436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9734" y="920519"/>
              <a:ext cx="2944525" cy="4715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426903" y="4938956"/>
              <a:ext cx="2409301" cy="257205"/>
            </a:xfrm>
            <a:prstGeom prst="rect">
              <a:avLst/>
            </a:prstGeom>
            <a:solidFill>
              <a:srgbClr val="1D6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62113" y="-165100"/>
            <a:ext cx="7370762" cy="16367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Пиратство – общая проблема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138" y="2078038"/>
            <a:ext cx="6905625" cy="421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404040"/>
                </a:solidFill>
                <a:latin typeface="Calibri" pitchFamily="34" charset="0"/>
              </a:rPr>
              <a:t>Как мы с Вами выяснили: пиратство - это проблема не только абстрактного «государства», это проблема лично каждого из нас. И по большому счету – не будь спроса на пиратские материалы, не было бы и предложения. Поэтому мы, как общество несем ответственность за это губительное явление. К сожалению, государство не имеет возможности эффективно бороться с пиратством, так как осуществление должного надзора в области несанкционированного распространения объектов интеллектуальной собственности в интернете зачастую сопряжено с риском вмешательства в личное пространство граждан (не причастных), что противоречит свободам гражданина. Поэтому </a:t>
            </a:r>
            <a:endParaRPr lang="en-US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404040"/>
                </a:solidFill>
                <a:latin typeface="Calibri" pitchFamily="34" charset="0"/>
              </a:rPr>
              <a:t>наиболее эффективные механизмы борьбы </a:t>
            </a:r>
            <a:endParaRPr lang="en-US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404040"/>
                </a:solidFill>
                <a:latin typeface="Calibri" pitchFamily="34" charset="0"/>
              </a:rPr>
              <a:t>с пиратством экономические – </a:t>
            </a: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 скачивать и не использовать пиратские материалы.</a:t>
            </a:r>
            <a:endParaRPr lang="ru-RU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8038" y="1200150"/>
            <a:ext cx="6765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«Хоть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ты меня ограбил, милый вор,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Но я делю твой грех и приговор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.»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                                                               (Уильям Шекспир)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ru-RU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</a:br>
            <a:endParaRPr lang="ru-RU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448175"/>
            <a:ext cx="1793875" cy="179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71675" y="77788"/>
            <a:ext cx="7043738" cy="200501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Свободный софт - решает</a:t>
            </a:r>
            <a:endParaRPr lang="ru-RU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8050" y="1458913"/>
            <a:ext cx="6223000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Свободный софт, т.е. программы с типом лицензии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Source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Freeware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решают большинство задач, которые могут возникнуть у Вас в процессе обучения, либо другой некоммерческой деятельности.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Такие программы, иногда, не обладают столь широким функционалом, как их платные аналоги, однако отлично справляются с большинством задач, которые могут стоять перед человеком не занимающимся профессиональной деятельностью в области применения данного ПО.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Но, а если Вы зарабатываете посредством ПО, требующего оплаты лицензии, то личная норма ответственности должна побуждать Вас заплатить за инструмент труда, который был создан усилиями и средствами других людей.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3" y="4305300"/>
            <a:ext cx="1957387" cy="1958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113" y="-55563"/>
            <a:ext cx="7104062" cy="1479551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Учебные версии системы </a:t>
            </a:r>
            <a:b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1С:Предприятие </a:t>
            </a:r>
            <a:r>
              <a:rPr lang="ru-RU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4488" y="1352550"/>
            <a:ext cx="73437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СОСТАВ ПРОДУКТА: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нига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1С:Бухгалтерия 8. Учебная версия: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содержит полное описание функциональных возможностей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прикладного решения и необходимых приемов работы с программой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5825" y="313055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2525" y="3348038"/>
            <a:ext cx="6094413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Диск 1С:Бухгалтерия 8.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Официальная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учебная версия: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электронное руководство по установке программы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«1С:Бухгалтерия 8. Учебная версия»;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платформа 1С:Предприятие 8.3. Учебная версия;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конфигурация «Бухгалтерия предприятия», ред. 3.0;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информация по обучению.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643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Calibri Light</vt:lpstr>
      <vt:lpstr>Tahoma</vt:lpstr>
      <vt:lpstr>Arial Unicode MS</vt:lpstr>
      <vt:lpstr>Times New Roman</vt:lpstr>
      <vt:lpstr>Тема Office</vt:lpstr>
      <vt:lpstr>В чем опасность пиратства  и почему не стоит  дружить с ворами</vt:lpstr>
      <vt:lpstr>Интеллектуальная собственность </vt:lpstr>
      <vt:lpstr>Пиратство – против экономики</vt:lpstr>
      <vt:lpstr>Пиратство = воровство</vt:lpstr>
      <vt:lpstr>Пиратство – это преступление</vt:lpstr>
      <vt:lpstr>Это кодекс пирата</vt:lpstr>
      <vt:lpstr>Пиратство – общая проблема</vt:lpstr>
      <vt:lpstr>Свободный софт - решает</vt:lpstr>
      <vt:lpstr>Учебные версии системы  1С:Предприятие 8</vt:lpstr>
      <vt:lpstr>1C:Предприятие 8.3. Версия для обучения программированию</vt:lpstr>
      <vt:lpstr>Бесплатный доступ  к 1С:ИТС для студентов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чем опасность пиратства  и почему не стоить дружить с ворами</dc:title>
  <dc:creator>Алексей Дубровский</dc:creator>
  <cp:lastModifiedBy>Lavrinova_A</cp:lastModifiedBy>
  <cp:revision>20</cp:revision>
  <dcterms:modified xsi:type="dcterms:W3CDTF">2019-01-22T14:27:14Z</dcterms:modified>
</cp:coreProperties>
</file>