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BAE66-49D9-41F0-B914-40889E8F1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93406"/>
            <a:ext cx="8825658" cy="3157868"/>
          </a:xfrm>
        </p:spPr>
        <p:txBody>
          <a:bodyPr/>
          <a:lstStyle/>
          <a:p>
            <a:pPr algn="ctr"/>
            <a:r>
              <a:rPr lang="ru-RU" dirty="0"/>
              <a:t>Наш опыт проведения аудита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D75B3C-2C80-461B-AE26-987D5502E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827181"/>
            <a:ext cx="8825658" cy="125464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Гаврилов Владимир Анатольевич</a:t>
            </a:r>
          </a:p>
          <a:p>
            <a:r>
              <a:rPr lang="ru-RU" dirty="0"/>
              <a:t>АНО «Южный </a:t>
            </a:r>
            <a:r>
              <a:rPr lang="ru-RU" dirty="0" smtClean="0"/>
              <a:t>Центр </a:t>
            </a:r>
            <a:r>
              <a:rPr lang="ru-RU" dirty="0"/>
              <a:t>судебной экспертизы»</a:t>
            </a:r>
          </a:p>
          <a:p>
            <a:r>
              <a:rPr lang="ru-RU" dirty="0" smtClean="0"/>
              <a:t>Ростов-на-дону </a:t>
            </a:r>
            <a:r>
              <a:rPr lang="ru-RU" dirty="0"/>
              <a:t>2019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08375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89C24-01C2-438D-8448-1E5DCD52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 чего все начинается?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418069-E3B2-4001-B1BA-2C7143FD3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Поступает заявка на проведение аудита (просьба о помощи)</a:t>
            </a:r>
          </a:p>
          <a:p>
            <a:r>
              <a:rPr lang="ru-RU" dirty="0"/>
              <a:t>Появление самой заявки</a:t>
            </a:r>
          </a:p>
          <a:p>
            <a:r>
              <a:rPr lang="ru-RU" dirty="0"/>
              <a:t>Основной источник заявок это сарафанное радио, либо друзья-знакомые людей у которых проводилась проверка МВД.</a:t>
            </a:r>
          </a:p>
          <a:p>
            <a:r>
              <a:rPr lang="ru-RU" dirty="0"/>
              <a:t>Предварительные диалоги с клиентом, обоснование необходимости аудита с примерами последствий</a:t>
            </a:r>
          </a:p>
          <a:p>
            <a:r>
              <a:rPr lang="ru-RU" dirty="0"/>
              <a:t>Банальная демонстрация клиенту собственных познаний.</a:t>
            </a:r>
          </a:p>
        </p:txBody>
      </p:sp>
    </p:spTree>
    <p:extLst>
      <p:ext uri="{BB962C8B-B14F-4D97-AF65-F5344CB8AC3E}">
        <p14:creationId xmlns:p14="http://schemas.microsoft.com/office/powerpoint/2010/main" val="113901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7F1EB-E650-4B5D-BC29-B10F171B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Выезд к клиенту, диалоги на месте с директором и системным администратором (если таковой существует)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E13E-DA9E-4B96-9A6F-327B7BFCC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данном этапе существуют некоторые сложности, в частности системные администраторы, которые очень возражают против таких проверок, хотя и бывают исключения</a:t>
            </a:r>
          </a:p>
          <a:p>
            <a:r>
              <a:rPr lang="ru-RU" dirty="0"/>
              <a:t>Возражения обычно складываются из финансовых побуждений, ибо «админ» чувствует, что у него не все в порядке, и сейчас это вскроется. </a:t>
            </a:r>
          </a:p>
          <a:p>
            <a:r>
              <a:rPr lang="ru-RU" dirty="0"/>
              <a:t>Как один из вариантов «косяков» встречается банальная халатность, или не желание следить за программным обеспечением, как пример, лень запросить повторный </a:t>
            </a:r>
            <a:r>
              <a:rPr lang="ru-RU" dirty="0" err="1"/>
              <a:t>пин</a:t>
            </a:r>
            <a:r>
              <a:rPr lang="ru-RU" dirty="0"/>
              <a:t>-код </a:t>
            </a:r>
            <a:r>
              <a:rPr lang="ru-RU" dirty="0" smtClean="0"/>
              <a:t>ключа </a:t>
            </a:r>
            <a:r>
              <a:rPr lang="ru-RU" dirty="0"/>
              <a:t>на 1С, и как следствие установка «</a:t>
            </a:r>
            <a:r>
              <a:rPr lang="ru-RU" dirty="0" err="1"/>
              <a:t>взломаной</a:t>
            </a:r>
            <a:r>
              <a:rPr lang="ru-RU" dirty="0"/>
              <a:t> 1С» и прочие неловкие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1570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FE059-8858-4FA0-B761-1968DBA7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Осмотр компьютеров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42B9C-57FB-40D3-A457-18CF6468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проведения осмотра</a:t>
            </a:r>
          </a:p>
          <a:p>
            <a:r>
              <a:rPr lang="ru-RU" dirty="0"/>
              <a:t>Выявление слабых мест</a:t>
            </a:r>
          </a:p>
          <a:p>
            <a:r>
              <a:rPr lang="ru-RU" dirty="0"/>
              <a:t>По сути поиск и выявление контрафактного ПО</a:t>
            </a:r>
          </a:p>
          <a:p>
            <a:r>
              <a:rPr lang="ru-RU" dirty="0"/>
              <a:t>Фиксация наличия контрафактного ПО</a:t>
            </a:r>
          </a:p>
          <a:p>
            <a:r>
              <a:rPr lang="ru-RU" dirty="0"/>
              <a:t>Предварительные выводы</a:t>
            </a:r>
          </a:p>
        </p:txBody>
      </p:sp>
    </p:spTree>
    <p:extLst>
      <p:ext uri="{BB962C8B-B14F-4D97-AF65-F5344CB8AC3E}">
        <p14:creationId xmlns:p14="http://schemas.microsoft.com/office/powerpoint/2010/main" val="217087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59DE1-1AA9-43EC-B8EA-5C7B48F5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Возможное развитие событий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0AFD10-84D7-4AA6-B894-4DD986968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724150"/>
            <a:ext cx="4396339" cy="3532188"/>
          </a:xfrm>
        </p:spPr>
        <p:txBody>
          <a:bodyPr numCol="1"/>
          <a:lstStyle/>
          <a:p>
            <a:r>
              <a:rPr lang="ru-RU" dirty="0"/>
              <a:t>Самостоятельно проводим зачистку всех ПК</a:t>
            </a:r>
          </a:p>
          <a:p>
            <a:r>
              <a:rPr lang="ru-RU" dirty="0"/>
              <a:t>Повторный осмотр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9638E6F-71DB-4606-A5F2-10CC7ADE7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724149"/>
            <a:ext cx="4396341" cy="3532188"/>
          </a:xfrm>
        </p:spPr>
        <p:txBody>
          <a:bodyPr/>
          <a:lstStyle/>
          <a:p>
            <a:r>
              <a:rPr lang="ru-RU" dirty="0"/>
              <a:t>Даем рекомендации по зачистке штатному сотруднику</a:t>
            </a:r>
            <a:endParaRPr lang="en-US" dirty="0"/>
          </a:p>
          <a:p>
            <a:r>
              <a:rPr lang="ru-RU" dirty="0"/>
              <a:t>После выполнения работ повторный осмотр</a:t>
            </a:r>
          </a:p>
          <a:p>
            <a:r>
              <a:rPr lang="ru-RU" dirty="0"/>
              <a:t>Обычно итоги работ вполне удовлетворительные, за исключением слабых мест, о которых штатные сотрудники просто не знают, в силу недостаточности знаний и опыта в данной области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56C09576-91A9-4680-8BAC-9938B5930744}"/>
              </a:ext>
            </a:extLst>
          </p:cNvPr>
          <p:cNvSpPr/>
          <p:nvPr/>
        </p:nvSpPr>
        <p:spPr>
          <a:xfrm rot="2639617">
            <a:off x="4152087" y="941216"/>
            <a:ext cx="830615" cy="1824063"/>
          </a:xfrm>
          <a:prstGeom prst="downArrow">
            <a:avLst>
              <a:gd name="adj1" fmla="val 21720"/>
              <a:gd name="adj2" fmla="val 50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14E4520A-50A9-4F63-8205-0347362E6343}"/>
              </a:ext>
            </a:extLst>
          </p:cNvPr>
          <p:cNvSpPr/>
          <p:nvPr/>
        </p:nvSpPr>
        <p:spPr>
          <a:xfrm rot="19005814">
            <a:off x="5349726" y="945556"/>
            <a:ext cx="830615" cy="1824063"/>
          </a:xfrm>
          <a:prstGeom prst="downArrow">
            <a:avLst>
              <a:gd name="adj1" fmla="val 21720"/>
              <a:gd name="adj2" fmla="val 50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4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400BA-D393-4E53-8E8F-42DD2B62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E85B1-AEF1-42A8-889F-59EDD3F7F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3" y="2060575"/>
            <a:ext cx="8947522" cy="4195763"/>
          </a:xfrm>
        </p:spPr>
        <p:txBody>
          <a:bodyPr/>
          <a:lstStyle/>
          <a:p>
            <a:r>
              <a:rPr lang="ru-RU" dirty="0"/>
              <a:t>Даем заключение (при необходимости)</a:t>
            </a:r>
            <a:endParaRPr lang="en-US" dirty="0"/>
          </a:p>
          <a:p>
            <a:r>
              <a:rPr lang="ru-RU" dirty="0"/>
              <a:t>Заключение в основном бывает устным, поскольку вся эта работа проводится в основном для владельца бизнеса и его безопасности</a:t>
            </a:r>
          </a:p>
          <a:p>
            <a:r>
              <a:rPr lang="ru-RU" dirty="0"/>
              <a:t>Письменное заключение как таковое не имеет силы, поскольку, мы не можем дать гарантий, что иные сотрудники не принесут в организацию контрафакт (</a:t>
            </a:r>
            <a:r>
              <a:rPr lang="ru-RU" dirty="0" err="1"/>
              <a:t>флешки</a:t>
            </a:r>
            <a:r>
              <a:rPr lang="ru-RU" dirty="0"/>
              <a:t>, </a:t>
            </a:r>
            <a:r>
              <a:rPr lang="ru-RU" dirty="0" err="1"/>
              <a:t>интренет</a:t>
            </a:r>
            <a:r>
              <a:rPr lang="ru-RU" dirty="0"/>
              <a:t> и пр.)</a:t>
            </a:r>
          </a:p>
          <a:p>
            <a:r>
              <a:rPr lang="ru-RU"/>
              <a:t>Так же следует отметить случаи когда нет возможности избавиться от контрафакта сразу, например операционные системы, 1С Сервер и прочие варианты</a:t>
            </a:r>
          </a:p>
          <a:p>
            <a:r>
              <a:rPr lang="ru-RU"/>
              <a:t>Поэтому </a:t>
            </a:r>
            <a:r>
              <a:rPr lang="ru-RU" dirty="0"/>
              <a:t>дается просто акт выполненных работ</a:t>
            </a:r>
          </a:p>
          <a:p>
            <a:r>
              <a:rPr lang="ru-RU" dirty="0"/>
              <a:t>Даем рекомендации для дальнейшей безопасной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342775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337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</vt:lpstr>
      <vt:lpstr>Наш опыт проведения аудита</vt:lpstr>
      <vt:lpstr>С чего все начинается? </vt:lpstr>
      <vt:lpstr>Выезд к клиенту, диалоги на месте с директором и системным администратором (если таковой существует) </vt:lpstr>
      <vt:lpstr>Осмотр компьютеров организации</vt:lpstr>
      <vt:lpstr>Возможное развитие событий</vt:lpstr>
      <vt:lpstr>Итог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опыт проведения аудита</dc:title>
  <dc:creator>Vladimir</dc:creator>
  <cp:lastModifiedBy>Пользователь</cp:lastModifiedBy>
  <cp:revision>8</cp:revision>
  <dcterms:created xsi:type="dcterms:W3CDTF">2019-09-23T15:20:19Z</dcterms:created>
  <dcterms:modified xsi:type="dcterms:W3CDTF">2019-09-30T00:24:09Z</dcterms:modified>
</cp:coreProperties>
</file>